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3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1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8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1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0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8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4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3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C99B-D2E6-2347-9AB9-BCD5C0F865D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5D4C-EF7C-7F4D-93B6-6093087EB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43396"/>
            <a:ext cx="8077200" cy="2304864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Alumnae Information Services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935190"/>
            <a:ext cx="8077200" cy="1499616"/>
          </a:xfrm>
        </p:spPr>
        <p:txBody>
          <a:bodyPr/>
          <a:lstStyle/>
          <a:p>
            <a:r>
              <a:rPr lang="en-US" dirty="0" smtClean="0">
                <a:latin typeface="Helvetica Light"/>
                <a:cs typeface="Helvetica Light"/>
              </a:rPr>
              <a:t>Karen Corday, Director of AIS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686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478542"/>
            <a:ext cx="8077200" cy="3708990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Allow five business days for processing.</a:t>
            </a:r>
            <a:r>
              <a:rPr lang="en-US" sz="7200" b="1" dirty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7200" b="1" dirty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sz="72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Broadcast emails: cost-effective, timely, preferred by most alumnae. </a:t>
            </a:r>
            <a:b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We send the email, but the reply-to-email address is yours.</a:t>
            </a:r>
            <a:b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Messages longer than 1000 words will be formatted as a PDF link within the email.</a:t>
            </a:r>
            <a:b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sz="72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Print mailings: One free print mailing per fiscal year per </a:t>
            </a: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club or class. </a:t>
            </a: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Sent via bulk mail. Additional mailings will be billed to the </a:t>
            </a: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club or class.</a:t>
            </a: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sz="7200" b="1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Communication Request Form, cont.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9381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Searching the Alumnae Directory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7" y="1076353"/>
            <a:ext cx="7524205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7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302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Searching the Alumnae Directory, cont.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2" y="1071930"/>
            <a:ext cx="7539931" cy="42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5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302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Searching the Alumnae Directory, cont.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2" y="1507426"/>
            <a:ext cx="6805264" cy="3827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309" y="111291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Simple search: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3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302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Searching the Alumnae Directory, cont.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309" y="111291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Advanced search: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85" y="1482244"/>
            <a:ext cx="4303553" cy="37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302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Using the Career Directory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309" y="111291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Alumnae Stay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0" y="1482244"/>
            <a:ext cx="6508640" cy="36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090" y="465100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Contact Alumnae Information Services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309" y="1112911"/>
            <a:ext cx="32624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Karen Corday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kcorday@mtholyoke.edu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413-538-2737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Alumnae Information Services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ais@mtholyoke.edu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617-538-2303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478542"/>
            <a:ext cx="8077200" cy="3708990"/>
          </a:xfrm>
        </p:spPr>
        <p:txBody>
          <a:bodyPr>
            <a:normAutofit fontScale="40000" lnSpcReduction="20000"/>
          </a:bodyPr>
          <a:lstStyle/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  <a:t>Mission</a:t>
            </a:r>
            <a:b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3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maintain, collect, and administer alumnae information that is accurate, up-to-date, useful, and reusable and to use this information to support the Alumnae Association’s operations, mission, vision, and goals</a:t>
            </a:r>
            <a:r>
              <a:rPr lang="en-US" sz="3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br>
              <a:rPr lang="en-US" sz="38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38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  <a:t>Services for Volunteers</a:t>
            </a:r>
            <a:b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>Pulling lists, including contact lists, volunteer lists, and mailing labels</a:t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>Sending broadcast emails and print mailings on behalf of </a:t>
            </a: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>clubs and classes</a:t>
            </a: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>Keeping the Alumnae Directory and Career Directory accurate and up-to-date</a:t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>Providing monthly regional address change reports</a:t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What Does AIS Do?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267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478542"/>
            <a:ext cx="8077200" cy="3708990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  <a:t>Alumnae </a:t>
            </a:r>
            <a:r>
              <a:rPr lang="en-US" sz="6000" b="1" dirty="0">
                <a:solidFill>
                  <a:schemeClr val="tx1"/>
                </a:solidFill>
                <a:latin typeface="Helvetica"/>
                <a:cs typeface="Helvetica"/>
              </a:rPr>
              <a:t>Association Privacy </a:t>
            </a:r>
            <a: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  <a:t>Policy</a:t>
            </a:r>
            <a:b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6000" dirty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5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Association makes alumnae contact information available exclusively to the Mount Holyoke College alumnae community via a password-protected login. Only Mount Holyoke College alumnae, </a:t>
            </a:r>
            <a:r>
              <a:rPr lang="en-US" sz="5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</a:t>
            </a:r>
            <a:r>
              <a:rPr lang="en-US" sz="5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and staff have access to the Alumnae </a:t>
            </a:r>
            <a:r>
              <a:rPr lang="en-US" sz="5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Directory, while alumnae, faculty, staff, and students have access to the Career Directory. Alumnae </a:t>
            </a:r>
            <a:r>
              <a:rPr lang="en-US" sz="56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choose what they would like displayed in the directory for others to see. </a:t>
            </a:r>
            <a:r>
              <a:rPr lang="en-US" sz="5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56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  <a:t>Alumnae Lists</a:t>
            </a:r>
            <a:b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56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56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  <a:t>Contact and volunteer lists may only be shared with class, club, and committee volunteers and members of the Association’s Board of Directors.</a:t>
            </a:r>
            <a:b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  <a:t>It is important to request a </a:t>
            </a:r>
            <a:r>
              <a:rPr lang="en-US" sz="5600" b="1" i="1" dirty="0" smtClean="0">
                <a:solidFill>
                  <a:schemeClr val="tx1"/>
                </a:solidFill>
                <a:latin typeface="Helvetica"/>
                <a:cs typeface="Helvetica"/>
              </a:rPr>
              <a:t>new list </a:t>
            </a:r>
            <a: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  <a:t>each time you send a club </a:t>
            </a:r>
            <a: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  <a:t>or class communication</a:t>
            </a:r>
            <a: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  <a:t>. We receive updated contact and other alumnae information every day; a fresh list is the only way to guarantee that you are using the most up-to-date information to contact your constituents.</a:t>
            </a:r>
            <a:b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5600" dirty="0" smtClean="0">
                <a:solidFill>
                  <a:schemeClr val="tx1"/>
                </a:solidFill>
                <a:latin typeface="Helvetica"/>
                <a:cs typeface="Helvetica"/>
              </a:rPr>
              <a:t>Conversely, if you hear of or receive updated contact or other information about a fellow alumna, please pass it along to us at ais@mtholyoke.edu or call us at 413-538-2303. We rely on our volunteers to help us keep things current! </a:t>
            </a: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Alumnae Privacy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0982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478542"/>
            <a:ext cx="8077200" cy="3708990"/>
          </a:xfrm>
        </p:spPr>
        <p:txBody>
          <a:bodyPr>
            <a:normAutofit lnSpcReduction="10000"/>
          </a:bodyPr>
          <a:lstStyle/>
          <a:p>
            <a:pPr algn="l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Information Request Form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1478541"/>
            <a:ext cx="7958410" cy="35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9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478542"/>
            <a:ext cx="8077200" cy="3708990"/>
          </a:xfrm>
        </p:spPr>
        <p:txBody>
          <a:bodyPr>
            <a:normAutofit lnSpcReduction="10000"/>
          </a:bodyPr>
          <a:lstStyle/>
          <a:p>
            <a:pPr algn="l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Information Request Form, cont.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9" y="1034716"/>
            <a:ext cx="7515498" cy="4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9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478542"/>
            <a:ext cx="8077200" cy="3708990"/>
          </a:xfrm>
        </p:spPr>
        <p:txBody>
          <a:bodyPr>
            <a:normAutofit lnSpcReduction="10000"/>
          </a:bodyPr>
          <a:lstStyle/>
          <a:p>
            <a:pPr algn="l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Information Request Form, cont.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4" y="1153755"/>
            <a:ext cx="6897188" cy="38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478542"/>
            <a:ext cx="8077200" cy="3708990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  <a:t>Allow five business days for processing</a:t>
            </a:r>
            <a:b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  <a:t>AIS receives an average of 90 information and communication requests each month.</a:t>
            </a:r>
            <a:b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  <a:t>The reports aren’t automated; we manually run a new one every time. </a:t>
            </a:r>
            <a:b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  <a:t>If there is a special situation, write to ais@mtholyoke.edu or call 413-538-2303. We can expedite your request, answer questions, etc.</a:t>
            </a:r>
            <a: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sz="56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  <a:t>Reminder: PLEASE do ask for a fresh list every time you are using it to communicate with people! </a:t>
            </a:r>
            <a:b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  <a:t>Don’t make manual edits to your old lists using the monthly address change reports; those are purely for notification purposes, e.g. to reach out and welcome new members of your club.</a:t>
            </a:r>
            <a:b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6000" dirty="0" smtClean="0">
                <a:solidFill>
                  <a:schemeClr val="tx1"/>
                </a:solidFill>
                <a:latin typeface="Helvetica"/>
                <a:cs typeface="Helvetica"/>
              </a:rPr>
              <a:t>Another option: Communication Requests! </a:t>
            </a:r>
            <a:r>
              <a:rPr lang="en-US" sz="56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56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7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sz="3800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85750" indent="-285750" algn="l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Information Request Form, cont.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3514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Communication Request Form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9" y="1009710"/>
            <a:ext cx="7416693" cy="41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9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92537"/>
            <a:ext cx="9144000" cy="1465463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59" y="6033304"/>
            <a:ext cx="1710996" cy="46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304" y="469315"/>
            <a:ext cx="728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Communication Request Form, cont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4" y="1030730"/>
            <a:ext cx="7184754" cy="40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4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120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Helvetica Light</vt:lpstr>
      <vt:lpstr>Office Theme</vt:lpstr>
      <vt:lpstr>Alumnae Information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alumnae association of mount holyoke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millie rossman</dc:creator>
  <cp:lastModifiedBy>Karen Coday</cp:lastModifiedBy>
  <cp:revision>28</cp:revision>
  <cp:lastPrinted>2016-04-15T14:31:37Z</cp:lastPrinted>
  <dcterms:created xsi:type="dcterms:W3CDTF">2013-08-23T19:49:51Z</dcterms:created>
  <dcterms:modified xsi:type="dcterms:W3CDTF">2016-04-25T18:25:40Z</dcterms:modified>
</cp:coreProperties>
</file>